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" Type="http://schemas.openxmlformats.org/officeDocument/2006/relationships/theme" Target="theme/theme1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000"/>
            </a:pPr>
            <a:r>
              <a:t>49ers Racing Post-Processing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t>testsim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029200"/>
            <a:ext cx="54864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0"/>
            </a:pPr>
            <a:r>
              <a:t>Powered by Nayak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Coefficient of Pressure (Bottom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efficient of Pressure (Bottom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Coefficient of Pressure (Bottom View)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Coefficient of Pressure (Front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efficient of Pressure (Front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Coefficient of Pressure (Front View)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Coefficient of Pressure (Side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efficient of Pressure (Side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Coefficient of Pressure (Side View)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Coefficient of Pressure (Top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efficient of Pressure (Top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Coefficient of Pressure (Top View)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Copy of Turbulent 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py of Turbulent Kinetic Ener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Copy of Turbulent Kinetic Energy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Downforce scene (from reports)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ownforce scene (from report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Downforce scene (from reports)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Downforce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ownfor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Downforce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Drag scene (from reports)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rag scene (from report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Drag scene (from reports)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Drag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ra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Drag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Flow Separation (Front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low Separation (Front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Flow Separation (Front View)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Cd and -Cl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d and -C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Cd and -Cl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Flow Separation (Side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low Separation (Side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Flow Separation (Side View)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Flow Separation (Top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low Separation (Top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Flow Separation (Top View)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Force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orce vecto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Force vectors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Geometr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Geometry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Oil Streaks (Bottom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il Streaks (Bottom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Oil Streaks (Bottom View)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Oil Streaks (Front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il Streaks (Front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Oil Streaks (Front View)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Oil Streaks (Side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il Streaks (Side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Oil Streaks (Side View)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Oil Streaks (Top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il Streaks (Top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Oil Streaks (Top View)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Oil streaks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Oil streak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Oil streaks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Pressure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Pressure Coefficien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Pressure Coefficient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Downforce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ownforce plo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Downforce plots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Remeshed surface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Remeshed surfa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Remeshed surface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y=-0.091m (driver's left eye)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y=-0.091m (driver's left ey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y=-0.091m (driver's left eye)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y=-0.32m (through duct, angled)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y=-0.32m (through duct, angled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y=-0.32m (through duct, angled)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y=-0.46m (between wheel and center body)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y=-0.46m (between wheel and center body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y=-0.46m (between wheel and center body)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y=-0.64m (through wheels)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y=-0.64m (through wheel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y=-0.64m (through wheels)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y=0m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y=0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y=0m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Scalar cross section pressure z=0.06m (mid way up through wheel)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calar cross section pressure z=0.06m (mid way up through whee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Scalar cross section pressure z=0.06m (mid way up through wheel)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Turbulent Flow (Front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urbulent Flow (Front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Turbulent Flow (Front View)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Turbulent Flow (Side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urbulent Flow (Side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Turbulent Flow (Side View)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Turbulent Flow (Top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Turbulent Flow (Top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Turbulent Flow (Top View)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Drag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rag plo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Drag plots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Turbulent 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opy of Turbulent Kinetic Energ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Turbulent Kinetic Energy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y=-0.091 (driver's left eye)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y=-0.091 (driver's left eye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y=-0.091 (driver's left eye)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y=-0.32m (through duct, angled)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y=-0.32m (through duct, angled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y=-0.32m (through duct, angled)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y=-0.46m (between wheel and center body)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y=-0.46m (between wheel and center body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y=-0.46m (between wheel and center body)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y=-0.64m (through wheels)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y=-0.64m (through wheels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y=-0.64m (through wheels)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y=0m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y=0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y=0m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Vector velocity cross section z=0.06m (mid way up through wheel)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ector velocity cross section z=0.06m (mid way up through wheel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Vector velocity cross section z=0.06m (mid way up through wheel)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Volume mesh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olume mes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Volume mesh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Vorticies (Front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orticies (Front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Vorticies (Front View)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Vorticies (Side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orticies (Side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Vorticies (Side View)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Fan volumetric flow rate Monitor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an volumetric flow rate Monitor Pl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Fan volumetric flow rate Monitor Plot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Vorticies (Top 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Vorticies (Top View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Vorticies (Top View)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Radiator Mass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Radiator Mass Flo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Radiator Mass Flow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Residuals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Residua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Residuals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Solver Iteration Elapsed Time Monitor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olver Iteration Elapsed Time Monitor Pl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Solver Iteration Elapsed Time Monitor 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1600"/>
            </a:pPr>
            <a:r>
              <a:t>Surface Average Fan Velocity Monitor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Surface Average Fan Velocity Monitor Plo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4425"/>
            <a:ext cx="8229600" cy="46291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200" b="1"/>
            </a:pPr>
            <a:r>
              <a:t>Surface Average Fan Velocity Monitor Plot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